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68" r:id="rId3"/>
    <p:sldId id="270" r:id="rId4"/>
    <p:sldId id="259" r:id="rId5"/>
    <p:sldId id="265" r:id="rId6"/>
    <p:sldId id="262" r:id="rId7"/>
    <p:sldId id="264" r:id="rId8"/>
    <p:sldId id="275" r:id="rId9"/>
    <p:sldId id="277" r:id="rId10"/>
    <p:sldId id="278" r:id="rId11"/>
    <p:sldId id="280" r:id="rId12"/>
    <p:sldId id="281" r:id="rId13"/>
    <p:sldId id="284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69"/>
    <a:srgbClr val="F5FE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30B03B-F64A-4BED-8086-114D826A2AA0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72814D-A79A-4EE6-9A96-98C9F07623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17E38-04B3-4A5C-9359-3A7C3433178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D90C-B986-4CEC-A269-F3716DAEC06E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1403-C533-4F70-8BDA-7025FF9A80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FE1BE-1970-4646-A438-96D71A338E62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9DF5A-55CF-4371-8B51-BEE372B8B4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201BC-A127-4AB3-AB7B-58D5B92A0B93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ECB4A-3FDC-4E30-9E9A-C27030E194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A80EC-4793-49D7-BE44-EB19959FBDA5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6045-08FD-42A1-8545-666BC4E3E0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2FEE7-D320-4A6C-B2E6-7AD8B4790953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779F8-7825-4F08-9AF6-3FE35D8F5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4CCE-27E2-4B79-B08D-20FB9113A270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4D31-A5D3-4197-B19C-BB131CE701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E5450-1EE6-4F21-BE6B-C1CC394101DB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30124-633E-443B-9797-158C360AB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0FE73-AD25-434F-B333-9128B1D9F5A9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771A-4B41-481F-8EA0-4E38CC4A8E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31F1C-6167-4282-9D6D-73B8D14921D4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3DD2-CF95-48C1-9D6B-175BC6787F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85CC-334F-4D6D-89EE-BB90334DE6EB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1239F-4DA6-4DF0-BA83-6E0F13FD9B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13FF6-DCDE-40F0-A25C-4E99D73BAD7C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870FB-DF2B-4430-9F11-CC4FE9E5F1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235CF3-D8B4-407E-A8C1-4301E36D137A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48FD3F-0AB1-4680-8693-80D000EB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 descr="Картинки по запросу &quot;картинка подснежник на открытке&quot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2" descr="Картинки по запросу &quot;картинки реклама детска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71670" y="428604"/>
            <a:ext cx="5286412" cy="144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F5FE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Реклама</a:t>
            </a:r>
            <a:endParaRPr lang="ru-RU" sz="8800" dirty="0">
              <a:solidFill>
                <a:srgbClr val="FF0000"/>
              </a:solidFill>
              <a:effectLst>
                <a:glow rad="139700">
                  <a:srgbClr val="F5FEA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2" descr="Картинки по запросу &quot;картинка модный пригово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Картинки по запросу &quot;картинка цветы на красном фоне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716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Картинки по запросу &quot;картинка цветы на красном фоне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9525" y="0"/>
            <a:ext cx="15144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Картинки по запросу &quot;картинка цветы на красном фоне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9525" y="5500688"/>
            <a:ext cx="15144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 descr="Картинки по запросу &quot;картинка цветы на красном фоне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48300"/>
            <a:ext cx="15716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AutoShape 2" descr="Картинки по запросу &quot;картинка заставки передачи малахова прямой эфи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2" name="AutoShape 4" descr="Картинки по запросу &quot;картинка заставки передачи малахова прямой эфи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3" name="AutoShape 6" descr="Картинки по запросу &quot;картинка заставки передачи малахова прямой эфи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7654" name="Picture 8" descr="Картинки по запросу &quot;картинка заставки передачи малахова прямой эфи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2" descr="Картинки по запросу &quot;картинка сердечки и цветы фо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871537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8" name="Picture 2" descr="Картинки по запросу &quot;картинка где все улыбаютс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8715375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Картинки по запросу &quot;скачать картинку 8 МАРТА бесплатно&quot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AutoShape 8" descr="Картинки по запросу &quot;картинка сотрудники фирмы кабельного телевидени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2" name="AutoShape 10" descr="Картинки по запросу &quot;картинка сотрудники фирмы кабельного телевидени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3" name="AutoShape 12" descr="Картинки по запросу &quot;картинка сотрудники фирмы кабельного телевидени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4" name="AutoShape 14" descr="Картинки по запросу &quot;картинка сотрудники фирмы кабельного телевидени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7415" name="Picture 16" descr="Картинки по запросу &quot;картинка сотрудники фирмы кабельного телевидени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85786" y="1428736"/>
            <a:ext cx="4786346" cy="255454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>
            <a:spAutoFit/>
            <a:sp3d extrusionH="57150">
              <a:bevelT w="38100" h="38100" prst="relaxedIns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chemeClr val="accent6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Сони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 err="1">
                <a:solidFill>
                  <a:schemeClr val="accent6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Матрони</a:t>
            </a:r>
            <a:endParaRPr lang="ru-RU" sz="8000" dirty="0">
              <a:solidFill>
                <a:schemeClr val="accent6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 descr="Картинки по запросу &quot;скачать картинку телевизор бесплатн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-214313"/>
            <a:ext cx="9572625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 descr="Картинки по запросу &quot;скачать картинку вести бесплатн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2" descr="Картинки по запросу &quot;скачать картинку армейский магазин бесплатн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85813"/>
            <a:ext cx="792956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Picture 2" descr="Картинки по запросу &quot;скачать картинку вести бесплатно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1285860"/>
            <a:ext cx="8715436" cy="861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+mn-cs"/>
              </a:rPr>
              <a:t>ЭКСТРЕННЫЙ ВЫПУСК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8" descr="Картинки по запросу &quot;скачать картинку деревянные лож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4143375"/>
            <a:ext cx="4071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2" descr="Картинки по запросу &quot;картинка передачи смак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857250"/>
            <a:ext cx="64293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 descr="Студия Выстрел Красного Желтого Цвета Тюльпан Цветы Изолированные Белом Фоне — стоковое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5"/>
            <a:ext cx="23574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2" descr="Картинки по запросу &quot;картинка передачи пока все дом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357188"/>
            <a:ext cx="52149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Цветок белой Франгипани (plumeria) с каплями воды, изолированные на — стоковое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0"/>
            <a:ext cx="26431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Цветок белой Франгипани (plumeria) с каплями воды, изолированные на — стоковое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86313"/>
            <a:ext cx="27860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Цветок белой Франгипани (plumeria) с каплями воды, изолированные на — стоковое 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4357688"/>
            <a:ext cx="22145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 descr="Цветок белой Франгипани (plumeria) с каплями воды, изолированные на — стоковое фот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2145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1</Words>
  <PresentationFormat>Экран (4:3)</PresentationFormat>
  <Paragraphs>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</dc:creator>
  <cp:lastModifiedBy>Натали</cp:lastModifiedBy>
  <cp:revision>32</cp:revision>
  <dcterms:created xsi:type="dcterms:W3CDTF">2020-02-25T16:29:46Z</dcterms:created>
  <dcterms:modified xsi:type="dcterms:W3CDTF">2020-03-03T10:55:51Z</dcterms:modified>
</cp:coreProperties>
</file>